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747" y="-3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kael.thevenet@orange.fr" userId="dd33f5b9205584ce" providerId="LiveId" clId="{88CF73C5-115F-443F-8D4C-5A5F511F335D}"/>
    <pc:docChg chg="modSld">
      <pc:chgData name="mickael.thevenet@orange.fr" userId="dd33f5b9205584ce" providerId="LiveId" clId="{88CF73C5-115F-443F-8D4C-5A5F511F335D}" dt="2023-07-05T18:23:30.899" v="53" actId="20577"/>
      <pc:docMkLst>
        <pc:docMk/>
      </pc:docMkLst>
      <pc:sldChg chg="modSp mod">
        <pc:chgData name="mickael.thevenet@orange.fr" userId="dd33f5b9205584ce" providerId="LiveId" clId="{88CF73C5-115F-443F-8D4C-5A5F511F335D}" dt="2023-07-05T18:23:30.899" v="53" actId="20577"/>
        <pc:sldMkLst>
          <pc:docMk/>
          <pc:sldMk cId="3647919779" sldId="256"/>
        </pc:sldMkLst>
        <pc:spChg chg="mod">
          <ac:chgData name="mickael.thevenet@orange.fr" userId="dd33f5b9205584ce" providerId="LiveId" clId="{88CF73C5-115F-443F-8D4C-5A5F511F335D}" dt="2023-07-05T18:23:18.479" v="52" actId="20577"/>
          <ac:spMkLst>
            <pc:docMk/>
            <pc:sldMk cId="3647919779" sldId="256"/>
            <ac:spMk id="3" creationId="{346B0D18-C3E3-EE94-FB7F-180ECDBF4402}"/>
          </ac:spMkLst>
        </pc:spChg>
        <pc:spChg chg="mod">
          <ac:chgData name="mickael.thevenet@orange.fr" userId="dd33f5b9205584ce" providerId="LiveId" clId="{88CF73C5-115F-443F-8D4C-5A5F511F335D}" dt="2023-07-05T18:23:30.899" v="53" actId="20577"/>
          <ac:spMkLst>
            <pc:docMk/>
            <pc:sldMk cId="3647919779" sldId="256"/>
            <ac:spMk id="13" creationId="{0B107E58-9D8C-CAC1-4158-0A6FA77836A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47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05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53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28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81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35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743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28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2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23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45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4AF65-6617-4E7F-9BB9-3F741B1BED0F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56B61-FFED-42BA-B9BF-0A8D53FC0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8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8BC9638-8531-AED9-76F5-8D6771D78DD6}"/>
              </a:ext>
            </a:extLst>
          </p:cNvPr>
          <p:cNvSpPr/>
          <p:nvPr/>
        </p:nvSpPr>
        <p:spPr>
          <a:xfrm>
            <a:off x="131382" y="3152016"/>
            <a:ext cx="1027946" cy="334881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92D050"/>
              </a:solidFill>
              <a:highlight>
                <a:srgbClr val="FF0000"/>
              </a:highlight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E5893E2-FB6E-383A-59BA-D9819D090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519125"/>
            <a:ext cx="5829300" cy="849488"/>
          </a:xfrm>
        </p:spPr>
        <p:txBody>
          <a:bodyPr>
            <a:norm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SAISON 2023-2024 TC SEYSSEL-CORBONOD</a:t>
            </a:r>
            <a:b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Septembre 2023 au 31 Août 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6B0D18-C3E3-EE94-FB7F-180ECDBF4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9328" y="2516617"/>
            <a:ext cx="5437417" cy="3836206"/>
          </a:xfrm>
        </p:spPr>
        <p:txBody>
          <a:bodyPr>
            <a:normAutofit/>
          </a:bodyPr>
          <a:lstStyle/>
          <a:p>
            <a:r>
              <a:rPr lang="fr-FR" dirty="0"/>
              <a:t>Licence FFT + Adhésion au club + carte d’accès</a:t>
            </a:r>
          </a:p>
          <a:p>
            <a:endParaRPr lang="fr-FR" dirty="0"/>
          </a:p>
          <a:p>
            <a:pPr marL="342900" indent="-342900" algn="l">
              <a:buAutoNum type="arabicPeriod"/>
            </a:pPr>
            <a:r>
              <a:rPr lang="fr-FR" sz="1300" dirty="0"/>
              <a:t>Elle est individuelle</a:t>
            </a:r>
          </a:p>
          <a:p>
            <a:pPr marL="342900" indent="-342900" algn="l">
              <a:buAutoNum type="arabicPeriod"/>
            </a:pPr>
            <a:r>
              <a:rPr lang="fr-FR" sz="1300" dirty="0"/>
              <a:t>Elle donne droit à la licence de la FFT (assurance)</a:t>
            </a:r>
          </a:p>
          <a:p>
            <a:pPr marL="342900" indent="-342900" algn="l">
              <a:buAutoNum type="arabicPeriod"/>
            </a:pPr>
            <a:r>
              <a:rPr lang="fr-FR" sz="1300" dirty="0"/>
              <a:t>Prix: 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Adultes:  						95€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Jeunes nés entre 2005 et 2010				70€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Jeunes nés à partir de 2011				50€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1 Adulte + 1 Jeune né entre 2005 et 2010		140€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1 Adulte + 1 jeune né entre 2011 et 2019		125€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Couple						155€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Couple + 1 jeune né entre 2005 et 2010			200€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Couple + 1 jeune né entre 2011 et 2019			185€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Couple + 2 enfants					230€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r>
              <a:rPr lang="fr-FR" sz="1300" dirty="0"/>
              <a:t>Couple + 3 enfants					255€</a:t>
            </a:r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endParaRPr lang="fr-FR" sz="1300" dirty="0"/>
          </a:p>
          <a:p>
            <a:pPr marL="685800" lvl="1" indent="-342900" algn="l">
              <a:buFont typeface="Calibri" panose="020F0502020204030204" pitchFamily="34" charset="0"/>
              <a:buChar char="⁻"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1E63C38-6016-1A26-B027-EFE23769D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82" y="21716"/>
            <a:ext cx="1142247" cy="142406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1AE7604-0F7C-7AC7-46AC-7231731F8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239" y="134205"/>
            <a:ext cx="1754506" cy="142406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DAE847C-021C-C028-7B71-1D75E30429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3118" y="428483"/>
            <a:ext cx="3055883" cy="88018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A99BF9D1-FFC2-8834-86A1-942A6E5F3E75}"/>
              </a:ext>
            </a:extLst>
          </p:cNvPr>
          <p:cNvSpPr txBox="1"/>
          <p:nvPr/>
        </p:nvSpPr>
        <p:spPr>
          <a:xfrm>
            <a:off x="387803" y="6452137"/>
            <a:ext cx="608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ECOLE DE TENNIS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B107E58-9D8C-CAC1-4158-0A6FA77836AF}"/>
              </a:ext>
            </a:extLst>
          </p:cNvPr>
          <p:cNvSpPr txBox="1"/>
          <p:nvPr/>
        </p:nvSpPr>
        <p:spPr>
          <a:xfrm>
            <a:off x="1159328" y="7136226"/>
            <a:ext cx="5437417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b="1" u="sng" dirty="0">
                <a:ea typeface="Tahoma" panose="020B0604030504040204" pitchFamily="34" charset="0"/>
                <a:cs typeface="Tahoma" panose="020B0604030504040204" pitchFamily="34" charset="0"/>
              </a:rPr>
              <a:t>Loisir et </a:t>
            </a:r>
            <a:r>
              <a:rPr lang="fr-FR" sz="1300" b="1" u="sng" dirty="0" err="1">
                <a:ea typeface="Tahoma" panose="020B0604030504040204" pitchFamily="34" charset="0"/>
                <a:cs typeface="Tahoma" panose="020B0604030504040204" pitchFamily="34" charset="0"/>
              </a:rPr>
              <a:t>compétiton</a:t>
            </a:r>
            <a:endParaRPr lang="fr-FR" sz="1300" b="1" u="sng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1300" b="1" u="sng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Calibri" panose="020F0502020204030204" pitchFamily="34" charset="0"/>
              <a:buChar char="⁻"/>
            </a:pPr>
            <a:r>
              <a:rPr lang="fr-FR" sz="1300" dirty="0">
                <a:ea typeface="Tahoma" panose="020B0604030504040204" pitchFamily="34" charset="0"/>
                <a:cs typeface="Tahoma" panose="020B0604030504040204" pitchFamily="34" charset="0"/>
              </a:rPr>
              <a:t>Jeunes né entre 2005 et 2010			180€ annuel  (1h par semaine)</a:t>
            </a:r>
          </a:p>
          <a:p>
            <a:pPr marL="171450" indent="-171450">
              <a:buFont typeface="Calibri" panose="020F0502020204030204" pitchFamily="34" charset="0"/>
              <a:buChar char="⁻"/>
            </a:pPr>
            <a:r>
              <a:rPr lang="fr-FR" sz="1300" dirty="0">
                <a:ea typeface="Tahoma" panose="020B0604030504040204" pitchFamily="34" charset="0"/>
                <a:cs typeface="Tahoma" panose="020B0604030504040204" pitchFamily="34" charset="0"/>
              </a:rPr>
              <a:t>Jeunes né à partir de 2011		</a:t>
            </a:r>
            <a:r>
              <a:rPr lang="fr-FR" sz="1300">
                <a:ea typeface="Tahoma" panose="020B0604030504040204" pitchFamily="34" charset="0"/>
                <a:cs typeface="Tahoma" panose="020B0604030504040204" pitchFamily="34" charset="0"/>
              </a:rPr>
              <a:t>	165</a:t>
            </a:r>
            <a:r>
              <a:rPr lang="fr-FR" sz="1300" dirty="0">
                <a:ea typeface="Tahoma" panose="020B0604030504040204" pitchFamily="34" charset="0"/>
                <a:cs typeface="Tahoma" panose="020B0604030504040204" pitchFamily="34" charset="0"/>
              </a:rPr>
              <a:t>€ annuel (1h par semaine)</a:t>
            </a:r>
          </a:p>
          <a:p>
            <a:pPr marL="171450" indent="-171450">
              <a:buFont typeface="Calibri" panose="020F0502020204030204" pitchFamily="34" charset="0"/>
              <a:buChar char="⁻"/>
            </a:pPr>
            <a:r>
              <a:rPr lang="fr-FR" sz="1300" dirty="0">
                <a:ea typeface="Tahoma" panose="020B0604030504040204" pitchFamily="34" charset="0"/>
                <a:cs typeface="Tahoma" panose="020B0604030504040204" pitchFamily="34" charset="0"/>
              </a:rPr>
              <a:t>Adultes						270€ annuel (1h30 par semaine)</a:t>
            </a:r>
          </a:p>
          <a:p>
            <a:pPr marL="171450" indent="-171450">
              <a:buFont typeface="Calibri" panose="020F0502020204030204" pitchFamily="34" charset="0"/>
              <a:buChar char="⁻"/>
            </a:pPr>
            <a:endParaRPr lang="fr-FR" sz="13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fr-FR" sz="1300" b="1" dirty="0">
                <a:ea typeface="Tahoma" panose="020B0604030504040204" pitchFamily="34" charset="0"/>
                <a:cs typeface="Tahoma" panose="020B0604030504040204" pitchFamily="34" charset="0"/>
              </a:rPr>
              <a:t>Possibilité de paiement en 3 fois. (3 chèques au cours de l’année)</a:t>
            </a:r>
          </a:p>
          <a:p>
            <a:pPr algn="ctr"/>
            <a:endParaRPr lang="fr-FR" sz="13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fr-FR" sz="1300" b="1" dirty="0">
                <a:ea typeface="Tahoma" panose="020B0604030504040204" pitchFamily="34" charset="0"/>
                <a:cs typeface="Tahoma" panose="020B0604030504040204" pitchFamily="34" charset="0"/>
              </a:rPr>
              <a:t>Renouvellement des cartes d’accès chaque année à restituer en fin de saison.</a:t>
            </a:r>
          </a:p>
          <a:p>
            <a:pPr algn="ctr"/>
            <a:r>
              <a:rPr lang="fr-FR" sz="1300" b="1" dirty="0">
                <a:ea typeface="Tahoma" panose="020B0604030504040204" pitchFamily="34" charset="0"/>
                <a:cs typeface="Tahoma" panose="020B0604030504040204" pitchFamily="34" charset="0"/>
              </a:rPr>
              <a:t>(Caution 10€ en espèce ou chèque encaissé en début de saison)</a:t>
            </a:r>
          </a:p>
          <a:p>
            <a:pPr algn="ctr"/>
            <a:endParaRPr lang="fr-FR" sz="13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300" b="1" u="sng" dirty="0">
                <a:ea typeface="Tahoma" panose="020B0604030504040204" pitchFamily="34" charset="0"/>
                <a:cs typeface="Tahoma" panose="020B0604030504040204" pitchFamily="34" charset="0"/>
              </a:rPr>
              <a:t>Tarifs spéciaux pour l’école de tennis:</a:t>
            </a:r>
          </a:p>
          <a:p>
            <a:endParaRPr lang="fr-FR" sz="1300" b="1" u="sng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300" dirty="0">
                <a:ea typeface="Tahoma" panose="020B0604030504040204" pitchFamily="34" charset="0"/>
                <a:cs typeface="Tahoma" panose="020B0604030504040204" pitchFamily="34" charset="0"/>
              </a:rPr>
              <a:t>A partir de la deuxième personne de la même famille (couple ou parents enfants):</a:t>
            </a:r>
          </a:p>
          <a:p>
            <a:r>
              <a:rPr lang="fr-FR" sz="1300" dirty="0">
                <a:ea typeface="Tahoma" panose="020B0604030504040204" pitchFamily="34" charset="0"/>
                <a:cs typeface="Tahoma" panose="020B0604030504040204" pitchFamily="34" charset="0"/>
              </a:rPr>
              <a:t>Réduction de :		</a:t>
            </a:r>
            <a:r>
              <a:rPr lang="fr-FR" sz="1300" b="1" dirty="0">
                <a:ea typeface="Tahoma" panose="020B0604030504040204" pitchFamily="34" charset="0"/>
                <a:cs typeface="Tahoma" panose="020B0604030504040204" pitchFamily="34" charset="0"/>
              </a:rPr>
              <a:t>30€ sur l’année de cours</a:t>
            </a:r>
          </a:p>
          <a:p>
            <a:endParaRPr lang="fr-FR" sz="13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13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300" b="1" u="sng" dirty="0">
                <a:ea typeface="Tahoma" panose="020B0604030504040204" pitchFamily="34" charset="0"/>
                <a:cs typeface="Tahoma" panose="020B0604030504040204" pitchFamily="34" charset="0"/>
              </a:rPr>
              <a:t>Carte horaire touristes (1h)</a:t>
            </a:r>
            <a:r>
              <a:rPr lang="fr-FR" sz="1300" b="1" dirty="0">
                <a:ea typeface="Tahoma" panose="020B0604030504040204" pitchFamily="34" charset="0"/>
                <a:cs typeface="Tahoma" panose="020B0604030504040204" pitchFamily="34" charset="0"/>
              </a:rPr>
              <a:t>		10€</a:t>
            </a:r>
          </a:p>
          <a:p>
            <a:pPr algn="ctr"/>
            <a:r>
              <a:rPr lang="fr-FR" sz="1300" b="1" u="sng" dirty="0" err="1">
                <a:ea typeface="Tahoma" panose="020B0604030504040204" pitchFamily="34" charset="0"/>
                <a:cs typeface="Tahoma" panose="020B0604030504040204" pitchFamily="34" charset="0"/>
              </a:rPr>
              <a:t>Etre</a:t>
            </a:r>
            <a:r>
              <a:rPr lang="fr-FR" sz="1300" b="1" u="sng" dirty="0">
                <a:ea typeface="Tahoma" panose="020B0604030504040204" pitchFamily="34" charset="0"/>
                <a:cs typeface="Tahoma" panose="020B0604030504040204" pitchFamily="34" charset="0"/>
              </a:rPr>
              <a:t> adhérent au Tennis-Club de SEYSSEL-CORBONOD, c’est :</a:t>
            </a:r>
          </a:p>
          <a:p>
            <a:pPr algn="ctr"/>
            <a:r>
              <a:rPr lang="fr-FR" sz="1300" dirty="0">
                <a:ea typeface="Tahoma" panose="020B0604030504040204" pitchFamily="34" charset="0"/>
                <a:cs typeface="Tahoma" panose="020B0604030504040204" pitchFamily="34" charset="0"/>
              </a:rPr>
              <a:t>Se confronter au règlement intérieur – Respecter les installations</a:t>
            </a:r>
          </a:p>
          <a:p>
            <a:endParaRPr lang="fr-FR" sz="1200" u="sng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4FDB033-0D43-7337-1A5B-37BA04870E27}"/>
              </a:ext>
            </a:extLst>
          </p:cNvPr>
          <p:cNvSpPr txBox="1"/>
          <p:nvPr/>
        </p:nvSpPr>
        <p:spPr>
          <a:xfrm rot="16200000">
            <a:off x="-1185486" y="4503255"/>
            <a:ext cx="3661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TARIFS LICENCES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4EC027D6-76FC-B4F9-E8C6-CE46BA89374D}"/>
              </a:ext>
            </a:extLst>
          </p:cNvPr>
          <p:cNvCxnSpPr>
            <a:cxnSpLocks/>
          </p:cNvCxnSpPr>
          <p:nvPr/>
        </p:nvCxnSpPr>
        <p:spPr>
          <a:xfrm>
            <a:off x="131382" y="6500827"/>
            <a:ext cx="6338815" cy="0"/>
          </a:xfrm>
          <a:prstGeom prst="line">
            <a:avLst/>
          </a:prstGeom>
          <a:ln w="22225">
            <a:solidFill>
              <a:srgbClr val="0070C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D94C160-9D1D-5FFB-EC3F-9683BD685C73}"/>
              </a:ext>
            </a:extLst>
          </p:cNvPr>
          <p:cNvSpPr/>
          <p:nvPr/>
        </p:nvSpPr>
        <p:spPr>
          <a:xfrm>
            <a:off x="131382" y="7284228"/>
            <a:ext cx="1027946" cy="373689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92D050"/>
              </a:solidFill>
              <a:highlight>
                <a:srgbClr val="FF0000"/>
              </a:highlight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EB185FF-755C-1E47-A6BF-C7025B82D732}"/>
              </a:ext>
            </a:extLst>
          </p:cNvPr>
          <p:cNvSpPr txBox="1"/>
          <p:nvPr/>
        </p:nvSpPr>
        <p:spPr>
          <a:xfrm rot="16200000">
            <a:off x="-984097" y="8829508"/>
            <a:ext cx="3373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TARIFS COURS</a:t>
            </a:r>
          </a:p>
        </p:txBody>
      </p:sp>
    </p:spTree>
    <p:extLst>
      <p:ext uri="{BB962C8B-B14F-4D97-AF65-F5344CB8AC3E}">
        <p14:creationId xmlns:p14="http://schemas.microsoft.com/office/powerpoint/2010/main" val="36479197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70</TotalTime>
  <Words>322</Words>
  <Application>Microsoft Office PowerPoint</Application>
  <PresentationFormat>Grand écran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SAISON 2023-2024 TC SEYSSEL-CORBONOD 1er Septembre 2023 au 31 Août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SAISON 2023-2024 TC SEYSSEL-CORBONOD 1er Septembre 2023 au 31 Août 2024</dc:title>
  <dc:creator>mickael.thevenet@orange.fr</dc:creator>
  <cp:lastModifiedBy>mickael.thevenet@orange.fr</cp:lastModifiedBy>
  <cp:revision>1</cp:revision>
  <dcterms:created xsi:type="dcterms:W3CDTF">2023-07-05T16:39:35Z</dcterms:created>
  <dcterms:modified xsi:type="dcterms:W3CDTF">2023-07-05T18:23:39Z</dcterms:modified>
</cp:coreProperties>
</file>